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64561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GUI Calculator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Python &amp; Tkinter | NextHikes IT Solutions Project 2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031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66104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4282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292381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built a fully functional, modern GUI calculator that exceeds basic project requirements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166104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4282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UX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2923818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advanced features including theme switching, keyboard support, and history tracking for superior user experience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6026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Skills Developed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6098143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Gained practical expertise in GUI development, event handling, error management, and Python application architecture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30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953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 &amp; Vision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456980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demonstrates advanced GUI programming by building a fully functional, modern calculator application. Beyond basic arithmetic, it showcases event handling, user experience design, and practical Python development skills.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27953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Technology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57961" y="3456980"/>
            <a:ext cx="344233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entirely with Python and Tkinter, the application combines traditional desktop GUI patterns with modern interface design. It serves as a comprehensive example of desktop application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0440"/>
            <a:ext cx="60394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Essential Requirements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43207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10538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7305" y="2302788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Display Area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equation display showing current input and calculation history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1843207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97033" y="210538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439" y="2302788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7033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Button Grid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97033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Numerical buttons (0-9) and operators (+, −, ×, ÷) in intuitive layout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825841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99899" y="50880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7305" y="5285423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9899" y="6045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Functions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99899" y="6540937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(C) button and equals (=) for evaluating mathematical expressions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825841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97033" y="50880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48A8E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4439" y="5285423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97033" y="6045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GUI Framework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97033" y="6540937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interface built using Python with Tkinter library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17" y="527090"/>
            <a:ext cx="6773347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Features Implemented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0917" y="1378387"/>
            <a:ext cx="7802166" cy="1439347"/>
          </a:xfrm>
          <a:prstGeom prst="roundRect">
            <a:avLst>
              <a:gd name="adj" fmla="val 762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057" y="1378387"/>
            <a:ext cx="91440" cy="1439347"/>
          </a:xfrm>
          <a:prstGeom prst="roundRect">
            <a:avLst>
              <a:gd name="adj" fmla="val 314465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954048" y="1592937"/>
            <a:ext cx="248626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Dark/Light Mode Toggle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54048" y="1989773"/>
            <a:ext cx="730448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theme switching allows users to choose their preferred visual style, reducing eye strain and improving accessibility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0917" y="3009424"/>
            <a:ext cx="7802166" cy="1439347"/>
          </a:xfrm>
          <a:prstGeom prst="roundRect">
            <a:avLst>
              <a:gd name="adj" fmla="val 762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48057" y="3009424"/>
            <a:ext cx="91440" cy="1439347"/>
          </a:xfrm>
          <a:prstGeom prst="roundRect">
            <a:avLst>
              <a:gd name="adj" fmla="val 314465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954048" y="3223974"/>
            <a:ext cx="24637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Keyboard Input Support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4048" y="3620810"/>
            <a:ext cx="730448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keyboard integration enables faster input—type numbers and operators directly without clicking buttons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0917" y="4640461"/>
            <a:ext cx="7802166" cy="1439347"/>
          </a:xfrm>
          <a:prstGeom prst="roundRect">
            <a:avLst>
              <a:gd name="adj" fmla="val 762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8057" y="4640461"/>
            <a:ext cx="91440" cy="1439347"/>
          </a:xfrm>
          <a:prstGeom prst="roundRect">
            <a:avLst>
              <a:gd name="adj" fmla="val 314465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954048" y="4855012"/>
            <a:ext cx="260842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Calculation History Panel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54048" y="5251847"/>
            <a:ext cx="730448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Persistent history tracking displays previous calculations, allowing users to reference past results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0917" y="6271498"/>
            <a:ext cx="7802166" cy="1439347"/>
          </a:xfrm>
          <a:prstGeom prst="roundRect">
            <a:avLst>
              <a:gd name="adj" fmla="val 7623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48057" y="6271498"/>
            <a:ext cx="91440" cy="1439347"/>
          </a:xfrm>
          <a:prstGeom prst="roundRect">
            <a:avLst>
              <a:gd name="adj" fmla="val 314465"/>
            </a:avLst>
          </a:prstGeom>
          <a:solidFill>
            <a:srgbClr val="48A8E2"/>
          </a:solidFill>
          <a:ln/>
        </p:spPr>
      </p:sp>
      <p:sp>
        <p:nvSpPr>
          <p:cNvPr id="18" name="Text 15"/>
          <p:cNvSpPr/>
          <p:nvPr/>
        </p:nvSpPr>
        <p:spPr>
          <a:xfrm>
            <a:off x="954048" y="6486049"/>
            <a:ext cx="225516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Error Handling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54048" y="6882884"/>
            <a:ext cx="730448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error detection prevents crashes from invalid input and provides user-friendly error messages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90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2811780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0137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509248"/>
            <a:ext cx="53105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Core programming language providing the logic and computational foundation for all calculator operations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743" y="2811780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30137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Tkinter &amp; ttk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82013" y="3509248"/>
            <a:ext cx="531066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GUI library for creating windows, buttons, and interactive elements with themed styling capabilities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137071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5339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VS Code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854994" y="5834539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development environment used for writing, debugging, and testing the application code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4743" y="5137071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5339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82013" y="5834539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Version control platform for managing code changes, collaboration, and project documentation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5771"/>
            <a:ext cx="64866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85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64894"/>
            <a:ext cx="635781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1455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Alignment Issues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64105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Buttons and display elements weren't positioning correctly, creating an unprofessional appearance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5885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964894"/>
            <a:ext cx="635781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31455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eval() Security Risks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64105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eval() function caused application crashes with invalid input and posed potential security vulnerabilities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382816"/>
            <a:ext cx="31903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Theme Color Persistence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7835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switching themes, some UI elements weren't updating their colors properly across all components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382816"/>
            <a:ext cx="36084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Keyboard Capture Problems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87835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Keyboard inputs weren't being detected correctly, preventing efficient calculator operation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05878"/>
            <a:ext cx="71758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Solutions &amp;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08183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Structural Improvements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69212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 System: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Implemented frames with grid geometry manager for precise, responsive button layout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307925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Error Protection: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Wrapped eval() in try/except blocks to catch and handle invalid expressions gracefully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2608183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Enhancements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71561" y="369212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Theme Function: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Created centralized theme update function that refreshes all UI element colors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5307925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Binding: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Used root.bind() to capture keyboard events and route them to calculator functions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503777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 Workflow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464" y="1466731"/>
            <a:ext cx="953572" cy="11443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1655" y="1657350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Entry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11655" y="2052280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clicks button or types keyboard input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4" y="2611041"/>
            <a:ext cx="953572" cy="1144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655" y="2801660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Display Update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11655" y="3196590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 updates in real-time on screen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3755350"/>
            <a:ext cx="953572" cy="11443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655" y="3945969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11655" y="4340900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"=" key triggers calculation logic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4899660"/>
            <a:ext cx="953572" cy="11443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655" y="5090279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Display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11655" y="5485209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Answer shown immediately in display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6043970"/>
            <a:ext cx="953572" cy="11443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655" y="6234589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History Saved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11655" y="6629519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Calculation stored in history panel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67464" y="7402830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toggle between dark and light themes at any point during operation, with all preferences preserved throughout the session.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6473"/>
            <a:ext cx="62303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 Screenshots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642830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642830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642830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642830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1569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screenshots showcase both theme modes, the calculation history feature, and the clean, intuitive button layout that makes the calculator easy to use.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2025-12-11T17:01:21Z</dcterms:created>
  <dcterms:modified xsi:type="dcterms:W3CDTF">2025-12-11T17:01:21Z</dcterms:modified>
</cp:coreProperties>
</file>